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65" r:id="rId12"/>
    <p:sldId id="277" r:id="rId13"/>
    <p:sldId id="279" r:id="rId14"/>
    <p:sldId id="280" r:id="rId15"/>
    <p:sldId id="282" r:id="rId16"/>
    <p:sldId id="267" r:id="rId17"/>
    <p:sldId id="268" r:id="rId18"/>
    <p:sldId id="269" r:id="rId19"/>
    <p:sldId id="262" r:id="rId20"/>
    <p:sldId id="270" r:id="rId21"/>
    <p:sldId id="27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600"/>
    <a:srgbClr val="EA7235"/>
    <a:srgbClr val="08F0E2"/>
    <a:srgbClr val="236EB4"/>
    <a:srgbClr val="191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7" autoAdjust="0"/>
    <p:restoredTop sz="96374" autoAdjust="0"/>
  </p:normalViewPr>
  <p:slideViewPr>
    <p:cSldViewPr snapToGrid="0">
      <p:cViewPr>
        <p:scale>
          <a:sx n="125" d="100"/>
          <a:sy n="125" d="100"/>
        </p:scale>
        <p:origin x="12" y="-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1621144"/>
            <a:ext cx="659482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le directeur du centre de formation Visuel-LSF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38384-4A18-44AA-A02B-ABF2A59F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4" y="3408744"/>
            <a:ext cx="4121791" cy="30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1155E2-91B2-4427-904E-58E36A3B0210}"/>
              </a:ext>
            </a:extLst>
          </p:cNvPr>
          <p:cNvSpPr txBox="1"/>
          <p:nvPr/>
        </p:nvSpPr>
        <p:spPr>
          <a:xfrm>
            <a:off x="4195271" y="1387956"/>
            <a:ext cx="433913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210790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210789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635374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314699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19CA41-FD98-43A8-AF02-482C9FA8CEB8}"/>
              </a:ext>
            </a:extLst>
          </p:cNvPr>
          <p:cNvSpPr txBox="1"/>
          <p:nvPr/>
        </p:nvSpPr>
        <p:spPr>
          <a:xfrm>
            <a:off x="3777072" y="3441197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3CFCBD-6F7E-41FA-B4D9-0E25815469CB}"/>
              </a:ext>
            </a:extLst>
          </p:cNvPr>
          <p:cNvSpPr/>
          <p:nvPr/>
        </p:nvSpPr>
        <p:spPr>
          <a:xfrm>
            <a:off x="5583635" y="5657850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FB80F-8EFD-4515-94F0-08CDF15678D7}"/>
              </a:ext>
            </a:extLst>
          </p:cNvPr>
          <p:cNvSpPr/>
          <p:nvPr/>
        </p:nvSpPr>
        <p:spPr>
          <a:xfrm>
            <a:off x="6806137" y="5525146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FC954-624C-4D30-B4FF-FC1CC2470762}"/>
              </a:ext>
            </a:extLst>
          </p:cNvPr>
          <p:cNvSpPr/>
          <p:nvPr/>
        </p:nvSpPr>
        <p:spPr>
          <a:xfrm>
            <a:off x="7789005" y="5559761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AB63A6-B148-4E66-9509-54407AA8357A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25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33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32" y="1772005"/>
            <a:ext cx="1175461" cy="1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a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07379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986757"/>
              </p:ext>
            </p:extLst>
          </p:nvPr>
        </p:nvGraphicFramePr>
        <p:xfrm>
          <a:off x="2905183" y="1223042"/>
          <a:ext cx="6381634" cy="518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626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Zoning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604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de la police LSF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99141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986" y="861300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74" y="3817424"/>
            <a:ext cx="1395270" cy="217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3817424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603798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B448F-15AF-4B1F-B866-4CF54B502D73}"/>
              </a:ext>
            </a:extLst>
          </p:cNvPr>
          <p:cNvSpPr/>
          <p:nvPr/>
        </p:nvSpPr>
        <p:spPr>
          <a:xfrm>
            <a:off x="7800182" y="170735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6128A-456B-441A-B280-4CDD4043096A}"/>
              </a:ext>
            </a:extLst>
          </p:cNvPr>
          <p:cNvSpPr/>
          <p:nvPr/>
        </p:nvSpPr>
        <p:spPr>
          <a:xfrm>
            <a:off x="6171439" y="429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9E4A0F-EF77-4F6B-80E8-49AD81E64AB6}"/>
              </a:ext>
            </a:extLst>
          </p:cNvPr>
          <p:cNvSpPr/>
          <p:nvPr/>
        </p:nvSpPr>
        <p:spPr>
          <a:xfrm>
            <a:off x="7029806" y="4648409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9099EC-5D6C-4D7C-9050-7C49289E4690}"/>
              </a:ext>
            </a:extLst>
          </p:cNvPr>
          <p:cNvSpPr/>
          <p:nvPr/>
        </p:nvSpPr>
        <p:spPr>
          <a:xfrm>
            <a:off x="7017722" y="355270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9BCE3B-62D6-44C5-8DF0-D24FB30C71E5}"/>
              </a:ext>
            </a:extLst>
          </p:cNvPr>
          <p:cNvSpPr/>
          <p:nvPr/>
        </p:nvSpPr>
        <p:spPr>
          <a:xfrm>
            <a:off x="6171437" y="2443161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687AC8-2306-42C2-A768-33D8BB7DD52B}"/>
              </a:ext>
            </a:extLst>
          </p:cNvPr>
          <p:cNvSpPr/>
          <p:nvPr/>
        </p:nvSpPr>
        <p:spPr>
          <a:xfrm>
            <a:off x="7800182" y="207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050C2-39C9-4773-9F3B-7F9CDB6D4F20}"/>
              </a:ext>
            </a:extLst>
          </p:cNvPr>
          <p:cNvSpPr/>
          <p:nvPr/>
        </p:nvSpPr>
        <p:spPr>
          <a:xfrm>
            <a:off x="6171440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E2E529-350B-4A5D-B08C-BDAA2FF80030}"/>
              </a:ext>
            </a:extLst>
          </p:cNvPr>
          <p:cNvSpPr/>
          <p:nvPr/>
        </p:nvSpPr>
        <p:spPr>
          <a:xfrm>
            <a:off x="7017609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ACD04-20EE-4985-BA81-D8FD7BAD075B}"/>
              </a:ext>
            </a:extLst>
          </p:cNvPr>
          <p:cNvSpPr/>
          <p:nvPr/>
        </p:nvSpPr>
        <p:spPr>
          <a:xfrm>
            <a:off x="7800181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01832-37CD-4AD4-A1AB-DF9EDBBB7A98}"/>
              </a:ext>
            </a:extLst>
          </p:cNvPr>
          <p:cNvSpPr/>
          <p:nvPr/>
        </p:nvSpPr>
        <p:spPr>
          <a:xfrm>
            <a:off x="8677416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EFD876-F4B2-4AA6-9748-D05B974B88DB}"/>
              </a:ext>
            </a:extLst>
          </p:cNvPr>
          <p:cNvSpPr/>
          <p:nvPr/>
        </p:nvSpPr>
        <p:spPr>
          <a:xfrm>
            <a:off x="8677416" y="429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DA4D9-AF45-4B3E-90DD-333F7A0B7F3F}"/>
              </a:ext>
            </a:extLst>
          </p:cNvPr>
          <p:cNvSpPr/>
          <p:nvPr/>
        </p:nvSpPr>
        <p:spPr>
          <a:xfrm>
            <a:off x="8683624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2A96A-DF7B-476C-B880-5E34231A4A7E}"/>
              </a:ext>
            </a:extLst>
          </p:cNvPr>
          <p:cNvSpPr/>
          <p:nvPr/>
        </p:nvSpPr>
        <p:spPr>
          <a:xfrm>
            <a:off x="8677416" y="577823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6C73A-F2DE-4FE3-92AC-4A275795535C}"/>
              </a:ext>
            </a:extLst>
          </p:cNvPr>
          <p:cNvSpPr/>
          <p:nvPr/>
        </p:nvSpPr>
        <p:spPr>
          <a:xfrm>
            <a:off x="8677418" y="539608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C8519F-7844-4013-BB1E-875E79E2F61E}"/>
              </a:ext>
            </a:extLst>
          </p:cNvPr>
          <p:cNvSpPr/>
          <p:nvPr/>
        </p:nvSpPr>
        <p:spPr>
          <a:xfrm>
            <a:off x="8677416" y="615072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B1A2A4-D15D-4F56-A61B-982FC4C57DB7}"/>
              </a:ext>
            </a:extLst>
          </p:cNvPr>
          <p:cNvSpPr/>
          <p:nvPr/>
        </p:nvSpPr>
        <p:spPr>
          <a:xfrm>
            <a:off x="7023984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2888B8-E362-43DC-9B50-74027689EFEB}"/>
              </a:ext>
            </a:extLst>
          </p:cNvPr>
          <p:cNvSpPr/>
          <p:nvPr/>
        </p:nvSpPr>
        <p:spPr>
          <a:xfrm>
            <a:off x="7800181" y="539467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B42BFC-DD6D-4103-8EDE-7BC467DFD7DE}"/>
              </a:ext>
            </a:extLst>
          </p:cNvPr>
          <p:cNvSpPr/>
          <p:nvPr/>
        </p:nvSpPr>
        <p:spPr>
          <a:xfrm>
            <a:off x="6171438" y="5412018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027F1-1AA0-44EB-B58E-FB44E99A5888}"/>
              </a:ext>
            </a:extLst>
          </p:cNvPr>
          <p:cNvSpPr/>
          <p:nvPr/>
        </p:nvSpPr>
        <p:spPr>
          <a:xfrm>
            <a:off x="6171438" y="577823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7ACF7-E836-487F-8F80-B3865E99762C}"/>
              </a:ext>
            </a:extLst>
          </p:cNvPr>
          <p:cNvSpPr/>
          <p:nvPr/>
        </p:nvSpPr>
        <p:spPr>
          <a:xfrm>
            <a:off x="6171438" y="614150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21A054-9FE1-4FF2-A66E-C7AB506790E8}"/>
              </a:ext>
            </a:extLst>
          </p:cNvPr>
          <p:cNvSpPr/>
          <p:nvPr/>
        </p:nvSpPr>
        <p:spPr>
          <a:xfrm>
            <a:off x="7800181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BF231-915C-4845-8B98-ACF50E260F6E}"/>
              </a:ext>
            </a:extLst>
          </p:cNvPr>
          <p:cNvSpPr/>
          <p:nvPr/>
        </p:nvSpPr>
        <p:spPr>
          <a:xfrm>
            <a:off x="6171439" y="5045804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048576" y="3264511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186175" y="2773889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256</Words>
  <Application>Microsoft Office PowerPoint</Application>
  <PresentationFormat>Grand écran</PresentationFormat>
  <Paragraphs>76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99</cp:revision>
  <dcterms:created xsi:type="dcterms:W3CDTF">2021-04-15T11:59:55Z</dcterms:created>
  <dcterms:modified xsi:type="dcterms:W3CDTF">2021-05-20T12:50:06Z</dcterms:modified>
</cp:coreProperties>
</file>